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o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Sexo</a:t>
            </a:r>
            <a:r>
              <a:rPr lang="es-ES" baseline="0">
                <a:solidFill>
                  <a:srgbClr val="FF0000"/>
                </a:solidFill>
              </a:rPr>
              <a:t> Años 2019 - 2018</a:t>
            </a:r>
            <a:endParaRPr lang="es-ES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412489063867016"/>
          <c:y val="1.8801412425266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247603251706746"/>
          <c:w val="0.93888888888888888"/>
          <c:h val="0.79678757389485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9.71406308638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7.833921843860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4.386996232562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833921843860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#,##0_ ;[Red]\-#,##0\ </c:formatCode>
                <c:ptCount val="4"/>
                <c:pt idx="0">
                  <c:v>330</c:v>
                </c:pt>
                <c:pt idx="1">
                  <c:v>354</c:v>
                </c:pt>
                <c:pt idx="2">
                  <c:v>33</c:v>
                </c:pt>
                <c:pt idx="3">
                  <c:v>717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6.893851222597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520564970106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580494348843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460635591369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#,##0_ ;[Red]\-#,##0\ </c:formatCode>
                <c:ptCount val="4"/>
                <c:pt idx="0">
                  <c:v>314</c:v>
                </c:pt>
                <c:pt idx="1">
                  <c:v>369</c:v>
                </c:pt>
                <c:pt idx="2">
                  <c:v>120</c:v>
                </c:pt>
                <c:pt idx="3">
                  <c:v>803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Diferencia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7777777777777267E-3"/>
                  <c:y val="8.460635591369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7.833921843860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5994E-16"/>
                  <c:y val="8.460635591369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Hoja1!$D$2:$D$5</c:f>
              <c:numCache>
                <c:formatCode>#,##0_ ;[Red]\-#,##0\ </c:formatCode>
                <c:ptCount val="4"/>
                <c:pt idx="0">
                  <c:v>16</c:v>
                </c:pt>
                <c:pt idx="1">
                  <c:v>-15</c:v>
                </c:pt>
                <c:pt idx="2">
                  <c:v>-87</c:v>
                </c:pt>
                <c:pt idx="3">
                  <c:v>-86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4169152"/>
        <c:axId val="1904171328"/>
        <c:axId val="0"/>
      </c:bar3DChart>
      <c:catAx>
        <c:axId val="19041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4171328"/>
        <c:crosses val="autoZero"/>
        <c:auto val="1"/>
        <c:lblAlgn val="ctr"/>
        <c:lblOffset val="100"/>
        <c:noMultiLvlLbl val="0"/>
      </c:catAx>
      <c:valAx>
        <c:axId val="1904171328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extTo"/>
        <c:crossAx val="190416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621959755030622"/>
          <c:y val="0.11586382743955112"/>
          <c:w val="0.53700524934383198"/>
          <c:h val="0.106150011090859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78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80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18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2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78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8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24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64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9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788F-9DBF-4929-BBAE-B3290ED0928C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A8DB-C8E8-4F42-BC18-5291C0111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2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emf"/><Relationship Id="rId7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emf"/><Relationship Id="rId7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emf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5.png"/><Relationship Id="rId10" Type="http://schemas.openxmlformats.org/officeDocument/2006/relationships/image" Target="../media/image18.emf"/><Relationship Id="rId4" Type="http://schemas.openxmlformats.org/officeDocument/2006/relationships/image" Target="../media/image3.jpe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emf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40976"/>
          <a:stretch/>
        </p:blipFill>
        <p:spPr>
          <a:xfrm>
            <a:off x="2990460" y="1321412"/>
            <a:ext cx="6122032" cy="7218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742" y="827593"/>
            <a:ext cx="2432515" cy="4938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514" y="2310062"/>
            <a:ext cx="8590854" cy="41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48" y="1397465"/>
            <a:ext cx="5568895" cy="54605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r="28752" b="33649"/>
          <a:stretch/>
        </p:blipFill>
        <p:spPr>
          <a:xfrm>
            <a:off x="351939" y="5715426"/>
            <a:ext cx="5493690" cy="11425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939" y="1397465"/>
            <a:ext cx="5493690" cy="42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" y="1117176"/>
            <a:ext cx="12191182" cy="57408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r="28485"/>
          <a:stretch/>
        </p:blipFill>
        <p:spPr>
          <a:xfrm>
            <a:off x="5565913" y="5504516"/>
            <a:ext cx="6626087" cy="7003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r="22083" b="45595"/>
          <a:stretch/>
        </p:blipFill>
        <p:spPr>
          <a:xfrm>
            <a:off x="5565913" y="6204857"/>
            <a:ext cx="4770073" cy="3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15" y="1321412"/>
            <a:ext cx="10042072" cy="5324317"/>
          </a:xfrm>
          <a:prstGeom prst="rect">
            <a:avLst/>
          </a:prstGeom>
        </p:spPr>
      </p:pic>
      <p:sp>
        <p:nvSpPr>
          <p:cNvPr id="9" name="Flecha arriba y abajo 8"/>
          <p:cNvSpPr/>
          <p:nvPr/>
        </p:nvSpPr>
        <p:spPr>
          <a:xfrm>
            <a:off x="8245928" y="2432957"/>
            <a:ext cx="310243" cy="11266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rriba y abajo 9"/>
          <p:cNvSpPr/>
          <p:nvPr/>
        </p:nvSpPr>
        <p:spPr>
          <a:xfrm flipH="1">
            <a:off x="8245927" y="4539343"/>
            <a:ext cx="310243" cy="10940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0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86" y="1629436"/>
            <a:ext cx="10063519" cy="48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14" y="1266410"/>
            <a:ext cx="10042072" cy="50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57" y="1321412"/>
            <a:ext cx="11838214" cy="5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343" y="1266410"/>
            <a:ext cx="10058399" cy="55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7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514" y="660706"/>
            <a:ext cx="8583912" cy="59441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22" y="4450168"/>
            <a:ext cx="5834378" cy="19508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r="56531"/>
          <a:stretch/>
        </p:blipFill>
        <p:spPr>
          <a:xfrm>
            <a:off x="261622" y="1281190"/>
            <a:ext cx="3328534" cy="18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742" y="827593"/>
            <a:ext cx="2432515" cy="4938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" y="1321412"/>
            <a:ext cx="6095182" cy="55365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1321412"/>
            <a:ext cx="6095181" cy="16993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0248" y="3020786"/>
            <a:ext cx="4431752" cy="38372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089" y="459581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1104015"/>
            <a:ext cx="11478986" cy="26318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826" y="3739460"/>
            <a:ext cx="1459529" cy="6066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972" y="3739461"/>
            <a:ext cx="1322613" cy="6066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354" y="3812348"/>
            <a:ext cx="1129618" cy="4803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585" y="3812348"/>
            <a:ext cx="1129617" cy="4495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" y="4349697"/>
            <a:ext cx="11478985" cy="25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" y="1263244"/>
            <a:ext cx="5559277" cy="223864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498919"/>
              </p:ext>
            </p:extLst>
          </p:nvPr>
        </p:nvGraphicFramePr>
        <p:xfrm>
          <a:off x="6096000" y="1321412"/>
          <a:ext cx="6096000" cy="538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r="22665" b="16291"/>
          <a:stretch/>
        </p:blipFill>
        <p:spPr>
          <a:xfrm>
            <a:off x="818" y="4465501"/>
            <a:ext cx="5559277" cy="1510756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>
            <a:off x="261256" y="3501887"/>
            <a:ext cx="326572" cy="7639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48" y="1321412"/>
            <a:ext cx="9994232" cy="49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57" y="1263244"/>
            <a:ext cx="11495314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0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85" y="1779815"/>
            <a:ext cx="10776857" cy="49312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386" y="1344461"/>
            <a:ext cx="6384471" cy="4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/>
          <a:srcRect l="5692" t="24931" r="36991" b="26293"/>
          <a:stretch/>
        </p:blipFill>
        <p:spPr bwMode="auto">
          <a:xfrm>
            <a:off x="818" y="16328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6085" b="43929"/>
          <a:stretch/>
        </p:blipFill>
        <p:spPr>
          <a:xfrm>
            <a:off x="3590156" y="0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18" y="696538"/>
            <a:ext cx="24325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29" y="1266410"/>
            <a:ext cx="10107385" cy="5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16</Words>
  <Application>Microsoft Office PowerPoint</Application>
  <PresentationFormat>Panorámica</PresentationFormat>
  <Paragraphs>12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Vicente Arenales</cp:lastModifiedBy>
  <cp:revision>20</cp:revision>
  <dcterms:created xsi:type="dcterms:W3CDTF">2019-12-30T07:52:22Z</dcterms:created>
  <dcterms:modified xsi:type="dcterms:W3CDTF">2020-01-01T11:29:06Z</dcterms:modified>
</cp:coreProperties>
</file>